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5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Asii 1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27.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VY_32_INOVACE_ZE.26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Asii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1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Asie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807"/>
            <a:ext cx="6732240" cy="58197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2996952"/>
            <a:ext cx="1312540" cy="16800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436096" y="0"/>
            <a:ext cx="3707904" cy="3262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Sultanát Omán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309 500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3 154 000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Maskat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arabština</a:t>
            </a:r>
          </a:p>
          <a:p>
            <a:r>
              <a:rPr lang="cs-CZ" b="1" dirty="0" smtClean="0"/>
              <a:t>Náboženství: </a:t>
            </a:r>
            <a:r>
              <a:rPr lang="cs-CZ" dirty="0" err="1" smtClean="0"/>
              <a:t>Ibádíja</a:t>
            </a:r>
            <a:r>
              <a:rPr lang="cs-CZ" dirty="0" smtClean="0"/>
              <a:t>- islám (75 %)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absolutní monarchie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28 500 $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740352" y="2708920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Omán - slepá mapa.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_car=512&amp;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dirty="0" smtClean="0"/>
              <a:t>Omán</a:t>
            </a:r>
            <a:r>
              <a:rPr lang="cs-CZ" sz="2000" dirty="0" smtClean="0"/>
              <a:t> - statistiky</a:t>
            </a:r>
            <a:r>
              <a:rPr lang="it-IT" sz="2000" dirty="0" smtClean="0"/>
              <a:t>. [online]. [cit. 2013-04-27]. Dostupné z: https://www.cia.gov/library/publications/the-world-factbook/geos/mu.html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248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59</cp:revision>
  <dcterms:created xsi:type="dcterms:W3CDTF">2013-04-06T11:19:09Z</dcterms:created>
  <dcterms:modified xsi:type="dcterms:W3CDTF">2013-04-27T13:24:31Z</dcterms:modified>
</cp:coreProperties>
</file>